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3456" autoAdjust="0"/>
  </p:normalViewPr>
  <p:slideViewPr>
    <p:cSldViewPr snapToGrid="0" snapToObjects="1">
      <p:cViewPr varScale="1">
        <p:scale>
          <a:sx n="95" d="100"/>
          <a:sy n="95" d="100"/>
        </p:scale>
        <p:origin x="187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7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4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1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2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4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9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3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57DF-6843-764B-80BC-E31600BCA4C5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56826-73AD-EE41-8F1C-0C6ABAC86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5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830" y="220916"/>
            <a:ext cx="7772400" cy="669755"/>
          </a:xfrm>
        </p:spPr>
        <p:txBody>
          <a:bodyPr>
            <a:noAutofit/>
          </a:bodyPr>
          <a:lstStyle/>
          <a:p>
            <a:r>
              <a:rPr lang="en-US" sz="2400" b="1" dirty="0"/>
              <a:t>CHALLENGES </a:t>
            </a:r>
            <a:r>
              <a:rPr lang="en-US" sz="2400" b="1" dirty="0" smtClean="0"/>
              <a:t>AND OPPORTUNITIES OF OPERATOR AGREEMENTS/MOUs: STAKEHOLDER REFLECTIONS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22" y="765166"/>
            <a:ext cx="8824479" cy="6092834"/>
          </a:xfrm>
        </p:spPr>
        <p:txBody>
          <a:bodyPr/>
          <a:lstStyle/>
          <a:p>
            <a:r>
              <a:rPr lang="en-US" dirty="0" smtClean="0"/>
              <a:t>			</a:t>
            </a:r>
            <a:r>
              <a:rPr lang="en-US" smtClean="0"/>
              <a:t>	</a:t>
            </a:r>
            <a:r>
              <a:rPr lang="en-US" sz="2800" b="1" smtClean="0"/>
              <a:t>Challenges</a:t>
            </a:r>
            <a:r>
              <a:rPr lang="en-US" sz="2800" b="1" dirty="0" smtClean="0"/>
              <a:t>		         Opportunities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89979"/>
              </p:ext>
            </p:extLst>
          </p:nvPr>
        </p:nvGraphicFramePr>
        <p:xfrm>
          <a:off x="319520" y="1434921"/>
          <a:ext cx="8824480" cy="531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198"/>
                <a:gridCol w="3484205"/>
                <a:gridCol w="3419077"/>
              </a:tblGrid>
              <a:tr h="898013"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0" dirty="0" smtClean="0"/>
                        <a:t> of MOUs generally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health/safety should be regulated, not negotiated 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 hoc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w/regulated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Tool to help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parties meet needs where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able to achieve otherwise</a:t>
                      </a:r>
                      <a:endParaRPr lang="en-US" dirty="0"/>
                    </a:p>
                  </a:txBody>
                  <a:tcPr/>
                </a:tc>
              </a:tr>
              <a:tr h="1436821">
                <a:tc>
                  <a:txBody>
                    <a:bodyPr/>
                    <a:lstStyle/>
                    <a:p>
                      <a:r>
                        <a:rPr lang="en-US" dirty="0" smtClean="0"/>
                        <a:t>Negotiation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Resources/capacity imbalances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public participation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Piecemeal approach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Predictability;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for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expedited admin. process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tool 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Creative, site-specific solutions (e.g., siting)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24912"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 &amp; Enforcement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 of clarity or consensus regarding mechanisms and/or type of authority for enforcing (land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 code, contract, and/or by the State)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supported by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 use enforcement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authority as defining terms/conditions of siting/drilling permits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some circumstances,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incorporated into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permit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enforceable by COGCC.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endParaRPr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6191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r>
                        <a:rPr lang="en-US" baseline="0" dirty="0" smtClean="0"/>
                        <a:t> of MOUs: BMPs and Other Provisions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baseline="0" dirty="0" smtClean="0"/>
                        <a:t>Can be ‘snapshots in time’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baseline="0" dirty="0" smtClean="0"/>
                        <a:t>No ‘one size fits all’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build industry willingness for abiding by stricter BMPs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dirty="0" smtClean="0"/>
                        <a:t>ill state regulatory gaps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9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158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Wingdings</vt:lpstr>
      <vt:lpstr>Arial</vt:lpstr>
      <vt:lpstr>Office Theme</vt:lpstr>
      <vt:lpstr>CHALLENGES AND OPPORTUNITIES OF OPERATOR AGREEMENTS/MOUs: STAKEHOLDER REFLECTIONS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OPPORTUNITIES PERECEIVED BY STAKEHOLDERS REGARDING O&amp;G MOUs </dc:title>
  <dc:creator>Ryan</dc:creator>
  <cp:lastModifiedBy>Kathryn Marie Mutz</cp:lastModifiedBy>
  <cp:revision>20</cp:revision>
  <cp:lastPrinted>2017-12-05T20:49:45Z</cp:lastPrinted>
  <dcterms:created xsi:type="dcterms:W3CDTF">2017-12-05T20:18:54Z</dcterms:created>
  <dcterms:modified xsi:type="dcterms:W3CDTF">2017-12-06T18:23:58Z</dcterms:modified>
</cp:coreProperties>
</file>